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02E3A-BC1F-4F62-B775-4F5FF48279C9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CE6C5-01D9-4435-8F3C-229D97C8D2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1086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02E3A-BC1F-4F62-B775-4F5FF48279C9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CE6C5-01D9-4435-8F3C-229D97C8D2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3677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02E3A-BC1F-4F62-B775-4F5FF48279C9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CE6C5-01D9-4435-8F3C-229D97C8D2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0323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02E3A-BC1F-4F62-B775-4F5FF48279C9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CE6C5-01D9-4435-8F3C-229D97C8D2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1780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02E3A-BC1F-4F62-B775-4F5FF48279C9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CE6C5-01D9-4435-8F3C-229D97C8D2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7941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02E3A-BC1F-4F62-B775-4F5FF48279C9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CE6C5-01D9-4435-8F3C-229D97C8D2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1122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02E3A-BC1F-4F62-B775-4F5FF48279C9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CE6C5-01D9-4435-8F3C-229D97C8D2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2710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02E3A-BC1F-4F62-B775-4F5FF48279C9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CE6C5-01D9-4435-8F3C-229D97C8D2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2762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02E3A-BC1F-4F62-B775-4F5FF48279C9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CE6C5-01D9-4435-8F3C-229D97C8D2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776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02E3A-BC1F-4F62-B775-4F5FF48279C9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CE6C5-01D9-4435-8F3C-229D97C8D2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2843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02E3A-BC1F-4F62-B775-4F5FF48279C9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CE6C5-01D9-4435-8F3C-229D97C8D2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383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702E3A-BC1F-4F62-B775-4F5FF48279C9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CCE6C5-01D9-4435-8F3C-229D97C8D2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7216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TQMP-4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r>
              <a:rPr lang="pt-BR" dirty="0" smtClean="0"/>
              <a:t>- aula 4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97593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Condições do aparelho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smtClean="0"/>
              <a:t>Podemos encontrar na manutenção corretiva, o aparelho que podem ser englobadas em um dos itens abaixo:</a:t>
            </a:r>
          </a:p>
          <a:p>
            <a:pPr marL="514350" indent="-514350">
              <a:buAutoNum type="arabicParenR"/>
            </a:pPr>
            <a:r>
              <a:rPr lang="pt-BR" dirty="0" smtClean="0"/>
              <a:t>O aparelho não está fazendo o que deveria fazer, isto é, o aparelho não está cumprindo sua finalidade.</a:t>
            </a:r>
          </a:p>
          <a:p>
            <a:pPr marL="0" indent="0">
              <a:buNone/>
            </a:pPr>
            <a:r>
              <a:rPr lang="pt-BR" dirty="0" err="1" smtClean="0"/>
              <a:t>Ex</a:t>
            </a:r>
            <a:r>
              <a:rPr lang="pt-BR" dirty="0" smtClean="0"/>
              <a:t>: um nobreak deixa de alimentar a carga por ocasião da falta de energia da rede.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41064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Condições do Aparelho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2) O aparelho está fazendo o que não deveria fazer, ou seja: está perseguindo uma finalidade errônea ou absurda.</a:t>
            </a:r>
          </a:p>
          <a:p>
            <a:r>
              <a:rPr lang="pt-BR" dirty="0" err="1" smtClean="0"/>
              <a:t>Ex:um</a:t>
            </a:r>
            <a:r>
              <a:rPr lang="pt-BR" dirty="0" smtClean="0"/>
              <a:t> carregador de baterias de 24V está mantendo a tensão de saída 40V. Está prejudicando o banco de baterias.</a:t>
            </a:r>
          </a:p>
        </p:txBody>
      </p:sp>
    </p:spTree>
    <p:extLst>
      <p:ext uri="{BB962C8B-B14F-4D97-AF65-F5344CB8AC3E}">
        <p14:creationId xmlns:p14="http://schemas.microsoft.com/office/powerpoint/2010/main" val="2391392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Condições do Aparelho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3) Uma combinação das duas primeiras.</a:t>
            </a:r>
          </a:p>
          <a:p>
            <a:pPr marL="0" indent="0">
              <a:buNone/>
            </a:pPr>
            <a:r>
              <a:rPr lang="pt-BR" dirty="0" err="1" smtClean="0"/>
              <a:t>Ex</a:t>
            </a:r>
            <a:r>
              <a:rPr lang="pt-BR" dirty="0" smtClean="0"/>
              <a:t>: Uma USCA(Unidade de Supervisão de C.A.)</a:t>
            </a:r>
          </a:p>
          <a:p>
            <a:pPr marL="0" indent="0">
              <a:buNone/>
            </a:pPr>
            <a:r>
              <a:rPr lang="pt-BR" dirty="0" smtClean="0"/>
              <a:t>Coloca o grupo gerador em operação, alimenta a carga com a energia do grupo, porém a comercial está normal.</a:t>
            </a:r>
          </a:p>
        </p:txBody>
      </p:sp>
    </p:spTree>
    <p:extLst>
      <p:ext uri="{BB962C8B-B14F-4D97-AF65-F5344CB8AC3E}">
        <p14:creationId xmlns:p14="http://schemas.microsoft.com/office/powerpoint/2010/main" val="19436537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Níveis de Manutenção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Manutenção de sistema.</a:t>
            </a:r>
          </a:p>
          <a:p>
            <a:r>
              <a:rPr lang="pt-BR" dirty="0" smtClean="0"/>
              <a:t>Manutenção em nível de módulo ou subsistema.</a:t>
            </a:r>
          </a:p>
          <a:p>
            <a:r>
              <a:rPr lang="pt-BR" dirty="0" smtClean="0"/>
              <a:t>Manutenção em nível de componente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56867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Manutenção em nível de sistema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err="1" smtClean="0"/>
              <a:t>Entedem-se</a:t>
            </a:r>
            <a:r>
              <a:rPr lang="pt-BR" dirty="0" smtClean="0"/>
              <a:t> como sistema, um conjunto de equipamentos destinados a tarefas de alta complexidade e/ou de alta precisão e que geralmente envolve vários aparelhos independentes, ou vários estágios com funções independentes, mas que, em conjunto, são orientadas para uma finalidade comum.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512078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Manutenção em nível de sistema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 manutenção em nível de sistema é aquela que em partes inteiras deste sistema, são trocadas, sem a preocupação com a localização do defeito, dentro dessas partes. Essas partes podem ser aparelhos completos ou parte desses aparelhos, como por exemplo, as placas de um circuito impresso, o cartão de um computador ou um dos módulos de um equipamento de som.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829661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Manutenção em nível de sistema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dirty="0" err="1" smtClean="0"/>
              <a:t>Ex</a:t>
            </a:r>
            <a:r>
              <a:rPr lang="pt-BR" dirty="0" smtClean="0"/>
              <a:t>: Dado um sistema de abastecimento de energia para uma instalação que exija alto grau de confiabilidade no fornecimento, composto pelos seguintes equipamentos:</a:t>
            </a:r>
          </a:p>
          <a:p>
            <a:pPr marL="0" indent="0">
              <a:buNone/>
            </a:pPr>
            <a:r>
              <a:rPr lang="pt-BR" dirty="0" smtClean="0"/>
              <a:t>No Break-&gt;Retificador-&gt;Quadro de BT-&gt;USCA-&gt; CCM(Centro de Controle de Motores).</a:t>
            </a:r>
          </a:p>
          <a:p>
            <a:pPr marL="0" indent="0">
              <a:buNone/>
            </a:pPr>
            <a:r>
              <a:rPr lang="pt-BR" dirty="0" smtClean="0"/>
              <a:t>Vamos tomar o equipamento NO BREAK como referência. A manutenção a nível de sistema, em uma atitude radical, pode consistir </a:t>
            </a:r>
            <a:r>
              <a:rPr lang="pt-BR" smtClean="0"/>
              <a:t>da substituição </a:t>
            </a:r>
            <a:r>
              <a:rPr lang="pt-BR" dirty="0" smtClean="0"/>
              <a:t>do NO BREAK.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744967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196752"/>
            <a:ext cx="8363272" cy="4929411"/>
          </a:xfrm>
        </p:spPr>
        <p:txBody>
          <a:bodyPr/>
          <a:lstStyle/>
          <a:p>
            <a:pPr marL="0" indent="0">
              <a:buNone/>
            </a:pPr>
            <a:r>
              <a:rPr lang="pt-BR" dirty="0" smtClean="0"/>
              <a:t>Porém, sem descartar o equipamento, ou seja vamos assumir o equipamento NO BREAK como o sistema, pode ser considerado a substituição do módulo retificador, ou do banco de baterias, ou outro módulo qualquer do sistema NO BREAK tomando como o todo.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894582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Manutenção em nível de estágio ou módulo ou subsistema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 manutenção em nível de estágio ou módulo, que constitui um subsistema, como seu próprio nome o diz, a substituição direta de todo, estágio ou módulo. Por exemplo, se em um conjunto módulo retificador, que é um subsistema do sistema NO BREAK, uma das suas partes estiver inoperante, esta parte deve ser substituída por uma em perfeitas condições.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992280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Manutenção em nível de estágio ou módulo ou subsistema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smtClean="0"/>
              <a:t>Coluna de semicondutores-&gt;filtros-&gt;Circuito de controle-&gt; alarmes</a:t>
            </a:r>
          </a:p>
          <a:p>
            <a:pPr marL="0" indent="0">
              <a:buNone/>
            </a:pPr>
            <a:r>
              <a:rPr lang="pt-BR" dirty="0" smtClean="0"/>
              <a:t>Como definição de estágio, entende-se por um conjunto de componentes que executam uma função bem determinada dentro de um sistema maior, que inclui, necessariamente, outros estágios.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126169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Manutenção em nível de componente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É o nível mais complexo, pois exige um maior desprendimento técnico. Esse nível de manutenção exige conhecimento do aparelho com o defeito e o emprego de um instrumental relativamente sofisticado. Isso porque a finalidade da manutenção em nível de componente, é a de encontrar ou localizar e substituir o componente responsável pela anomalia.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429206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Manutenção em nível de componente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/>
              <a:t>Essa manutenção é executada após a localização do estágio defeituoso. Essa localização encontra-se em um dos itens da sistemática para a pesquisa da anomalia. Um método para a pesquisa é necessário, pois quando o técnico não está familiarizado com o equipamento, é impraticável tentar localizar o defeito sem uma sistemática preestabelecida.</a:t>
            </a:r>
          </a:p>
          <a:p>
            <a:r>
              <a:rPr lang="pt-BR" dirty="0" smtClean="0"/>
              <a:t>Durante a manutenção, vai-se ao “interior” do estágio, onde fatalmente, encontra-se um ou mais componentes passivos e/ou ativos em pane.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4047253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699</Words>
  <Application>Microsoft Office PowerPoint</Application>
  <PresentationFormat>Apresentação na tela (4:3)</PresentationFormat>
  <Paragraphs>37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4" baseType="lpstr">
      <vt:lpstr>Tema do Office</vt:lpstr>
      <vt:lpstr>TQMP-4 </vt:lpstr>
      <vt:lpstr>Condições do aparelho</vt:lpstr>
      <vt:lpstr>Condições do Aparelho</vt:lpstr>
      <vt:lpstr>Condições do Aparelho</vt:lpstr>
      <vt:lpstr>Níveis de Manutenção</vt:lpstr>
      <vt:lpstr>Manutenção em nível de sistema</vt:lpstr>
      <vt:lpstr>Manutenção em nível de sistema</vt:lpstr>
      <vt:lpstr>Manutenção em nível de sistema</vt:lpstr>
      <vt:lpstr>         </vt:lpstr>
      <vt:lpstr>Manutenção em nível de estágio ou módulo ou subsistema</vt:lpstr>
      <vt:lpstr>Manutenção em nível de estágio ou módulo ou subsistema</vt:lpstr>
      <vt:lpstr>Manutenção em nível de componente</vt:lpstr>
      <vt:lpstr>Manutenção em nível de componente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TQMP</dc:title>
  <dc:creator>AECIO</dc:creator>
  <cp:lastModifiedBy>AECIO</cp:lastModifiedBy>
  <cp:revision>13</cp:revision>
  <dcterms:created xsi:type="dcterms:W3CDTF">2020-06-01T02:03:41Z</dcterms:created>
  <dcterms:modified xsi:type="dcterms:W3CDTF">2020-07-05T18:56:45Z</dcterms:modified>
</cp:coreProperties>
</file>